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000FF"/>
    <a:srgbClr val="0066FF"/>
    <a:srgbClr val="FF9900"/>
    <a:srgbClr val="FFFF00"/>
    <a:srgbClr val="6FBDC3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4" autoAdjust="0"/>
  </p:normalViewPr>
  <p:slideViewPr>
    <p:cSldViewPr showGuides="1">
      <p:cViewPr varScale="1">
        <p:scale>
          <a:sx n="114" d="100"/>
          <a:sy n="114" d="100"/>
        </p:scale>
        <p:origin x="1858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5E3CFE-4C76-4AEA-91EA-5D89C558E4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39A4D57-06A7-4E3D-B872-16E95400E5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4DD0D53-9E0B-4A26-A711-3CE2BD468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9F688B-7AD6-48DD-940A-8969903BA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501B32C-A2DF-4CFE-A9D9-F0DD3F5AF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264436-B206-4640-B93A-B0F457062EA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87354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3716F1-E3A6-4014-A4CF-2090931A9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91B11B2-1F79-4C4C-BD67-644612DE0D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5EDBDC-DEF5-47E2-A64A-E218690FE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66CA8B-5B45-4AA1-88C9-1E8DC533C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0D48E6-FCC4-4AEA-921D-EACB25D78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D076EE-4DBE-48C2-B4CF-D6979504C593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83899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1968828-DFCE-48E3-A300-3DBAB3DB9F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0CBC21C-C7D3-4C5D-9200-71941441DE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5EAFD8-CD8B-4116-B814-E5476D6A6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5EBBA8-CA2E-40A5-A1C5-F19CFEBD7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4C1F1D-4965-4568-89AA-2BA26D70D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1A5F0-B56E-4BAA-9E64-7DBB85EAC4F7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74437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E5B359-B11E-4DFC-B74F-96D58561C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4F4EDDC-9BF1-4D78-99DC-972259065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E2AD581-DAD8-4525-870D-5AC51023F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7F9F121-0304-4C78-AF14-124DB880F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C958AAD-FB0B-447E-95A2-1CAB89A76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92490-5305-4FCE-A526-F4DF3E928A5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82516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73C366-1B4A-44CD-9BB1-41F4521C5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D7B7C7-1E4C-4469-86C1-38B4D2310F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D977D1-C0BF-4372-8244-64FB5745C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834F51-137E-487C-B79A-97A53D6ED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C5A2D74-068F-4687-954E-CC7EE2F4F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31950B-C26F-4662-A97E-69E845C66AB1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39012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DCA7C5-D44D-4113-B889-D17605A27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C33016D-B4D3-4E56-8EB8-B572221FAE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229501C-4BC9-47E0-A3FF-696C103385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844B552-70C6-4722-93E0-49A95E4EA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830AF46-99E2-4EAD-881C-5F1362F3C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2A239D0-CE1C-489B-A678-4A3EDDFB3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805D5C-B7F1-4F6B-9980-52F900D1BA15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75779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1181D3-5FA3-44EE-B6B7-12A073B2C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A09808-7D2E-460F-9BE8-B0B2BFC16E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E0CB006-5C30-4CF0-9734-675F71B437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9FF335C-BBBC-4CEB-9AB3-63BB15D960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0B2BB65-E262-49E1-8C5D-A8A04FB4E6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004CE88-C2A5-4505-B4D8-AE0653F09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9982B10-DAC4-4499-9053-658C35E7A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0FF377B-E87C-44DA-8FD8-F1B0A36FC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7C1D7F-544F-42D9-B353-17D21B81BA38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64053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5A9B5C-361D-4784-8A61-3676BAD99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78EB8BD-F869-47AB-9DD8-358EA432D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E941FF1-406F-41B0-AD83-926214AC8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8245523-73FC-44B8-95FD-463591028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02474B-926C-4166-A163-D17DBD66562F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85207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8D6C6E3-F84E-4B62-B345-10E7B6EC6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7428B01-7DCD-42C8-A4C0-9B6DB7BCC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D6C0B3F-F37B-423C-9BA6-AD338180F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C82DD-F791-410A-B16D-FCBB58222683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24077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C26722-3F00-4FC8-A660-A1643A46E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778039-51A1-4213-A9E2-C1C24C40C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A55A40F-BB14-42D4-930C-0DF5AE357B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8EC5367-401D-4B3C-9B3F-CC1731082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62F08AA-9571-4973-B59D-BC0952562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6BF999E-A96A-49BF-BE17-C744A4A05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99946-38E1-4618-9847-B6EAC1B5149F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05720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0A5B40-5C7A-4DDB-AE7F-81B0FB6B3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B3DEB55-1C23-471C-932A-B568DA8D36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921EFEE-19CD-401C-AB69-B75186E5C0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50582BA-7DA0-49C9-A1EC-EB6BB44B7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C9F86A8-523B-4342-8151-0DD585114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AB40931-AB6B-4084-A2CB-062F5F34B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D5193-A0B7-4D1E-817A-6721699F3B9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83081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Kroatien_Inseln">
            <a:extLst>
              <a:ext uri="{FF2B5EF4-FFF2-40B4-BE49-F238E27FC236}">
                <a16:creationId xmlns:a16="http://schemas.microsoft.com/office/drawing/2014/main" id="{C5244A8F-292C-40A8-B91F-31036D0E97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>
            <a:extLst>
              <a:ext uri="{FF2B5EF4-FFF2-40B4-BE49-F238E27FC236}">
                <a16:creationId xmlns:a16="http://schemas.microsoft.com/office/drawing/2014/main" id="{6AEA2919-F5BF-4C2A-AFBD-1FC31EB57E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3929524-903A-4930-82AF-86CD44BD1B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6485BD0F-11B1-465D-9B0E-574626E908D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DE" altLang="de-DE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2473FF1D-498C-4417-B693-EF333DEAD24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DE" altLang="de-DE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9FAD9AB-19B4-44C0-8F19-7CAEE76ABD0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DBEDC97-2173-4183-82AF-A153C2DA576A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1" name="Group 9">
            <a:extLst>
              <a:ext uri="{FF2B5EF4-FFF2-40B4-BE49-F238E27FC236}">
                <a16:creationId xmlns:a16="http://schemas.microsoft.com/office/drawing/2014/main" id="{ACB4E520-A47E-405A-88ED-7BA5748E435B}"/>
              </a:ext>
            </a:extLst>
          </p:cNvPr>
          <p:cNvGrpSpPr>
            <a:grpSpLocks/>
          </p:cNvGrpSpPr>
          <p:nvPr/>
        </p:nvGrpSpPr>
        <p:grpSpPr bwMode="auto">
          <a:xfrm>
            <a:off x="3814763" y="1628775"/>
            <a:ext cx="757237" cy="755650"/>
            <a:chOff x="679" y="112"/>
            <a:chExt cx="3777" cy="3771"/>
          </a:xfrm>
        </p:grpSpPr>
        <p:sp>
          <p:nvSpPr>
            <p:cNvPr id="3074" name="Freeform 2">
              <a:extLst>
                <a:ext uri="{FF2B5EF4-FFF2-40B4-BE49-F238E27FC236}">
                  <a16:creationId xmlns:a16="http://schemas.microsoft.com/office/drawing/2014/main" id="{F901FD9B-1653-49B9-B697-59E965A7F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" y="3016"/>
              <a:ext cx="3777" cy="867"/>
            </a:xfrm>
            <a:custGeom>
              <a:avLst/>
              <a:gdLst>
                <a:gd name="T0" fmla="*/ 0 w 3777"/>
                <a:gd name="T1" fmla="*/ 629 h 867"/>
                <a:gd name="T2" fmla="*/ 2328 w 3777"/>
                <a:gd name="T3" fmla="*/ 762 h 867"/>
                <a:gd name="T4" fmla="*/ 3777 w 3777"/>
                <a:gd name="T5" fmla="*/ 0 h 867"/>
                <a:gd name="T6" fmla="*/ 457 w 3777"/>
                <a:gd name="T7" fmla="*/ 89 h 867"/>
                <a:gd name="T8" fmla="*/ 0 w 3777"/>
                <a:gd name="T9" fmla="*/ 629 h 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7" h="867">
                  <a:moveTo>
                    <a:pt x="0" y="629"/>
                  </a:moveTo>
                  <a:cubicBezTo>
                    <a:pt x="335" y="810"/>
                    <a:pt x="1699" y="867"/>
                    <a:pt x="2328" y="762"/>
                  </a:cubicBezTo>
                  <a:cubicBezTo>
                    <a:pt x="2957" y="657"/>
                    <a:pt x="3514" y="338"/>
                    <a:pt x="3777" y="0"/>
                  </a:cubicBezTo>
                  <a:cubicBezTo>
                    <a:pt x="1977" y="125"/>
                    <a:pt x="1398" y="116"/>
                    <a:pt x="457" y="89"/>
                  </a:cubicBezTo>
                  <a:cubicBezTo>
                    <a:pt x="449" y="108"/>
                    <a:pt x="14" y="590"/>
                    <a:pt x="0" y="629"/>
                  </a:cubicBezTo>
                  <a:close/>
                </a:path>
              </a:pathLst>
            </a:custGeom>
            <a:gradFill rotWithShape="1">
              <a:gsLst>
                <a:gs pos="0">
                  <a:srgbClr val="0099FF"/>
                </a:gs>
                <a:gs pos="100000">
                  <a:srgbClr val="0066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75" name="Freeform 3">
              <a:extLst>
                <a:ext uri="{FF2B5EF4-FFF2-40B4-BE49-F238E27FC236}">
                  <a16:creationId xmlns:a16="http://schemas.microsoft.com/office/drawing/2014/main" id="{A06D8346-2CCF-4C28-8AA3-C4ED592AD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1" y="112"/>
              <a:ext cx="1788" cy="2702"/>
            </a:xfrm>
            <a:custGeom>
              <a:avLst/>
              <a:gdLst>
                <a:gd name="T0" fmla="*/ 1714 w 1788"/>
                <a:gd name="T1" fmla="*/ 2702 h 2702"/>
                <a:gd name="T2" fmla="*/ 1788 w 1788"/>
                <a:gd name="T3" fmla="*/ 0 h 2702"/>
                <a:gd name="T4" fmla="*/ 0 w 1788"/>
                <a:gd name="T5" fmla="*/ 2699 h 2702"/>
                <a:gd name="T6" fmla="*/ 1714 w 1788"/>
                <a:gd name="T7" fmla="*/ 2702 h 2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8" h="2702">
                  <a:moveTo>
                    <a:pt x="1714" y="2702"/>
                  </a:moveTo>
                  <a:lnTo>
                    <a:pt x="1788" y="0"/>
                  </a:lnTo>
                  <a:lnTo>
                    <a:pt x="0" y="2699"/>
                  </a:lnTo>
                  <a:lnTo>
                    <a:pt x="1714" y="2702"/>
                  </a:lnTo>
                  <a:close/>
                </a:path>
              </a:pathLst>
            </a:custGeom>
            <a:gradFill rotWithShape="0">
              <a:gsLst>
                <a:gs pos="0">
                  <a:srgbClr val="FF99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78" name="Freeform 6">
              <a:extLst>
                <a:ext uri="{FF2B5EF4-FFF2-40B4-BE49-F238E27FC236}">
                  <a16:creationId xmlns:a16="http://schemas.microsoft.com/office/drawing/2014/main" id="{8E5103A4-1DDE-4841-A45E-EED464E7C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7" y="330"/>
              <a:ext cx="1838" cy="2783"/>
            </a:xfrm>
            <a:custGeom>
              <a:avLst/>
              <a:gdLst>
                <a:gd name="T0" fmla="*/ 923 w 1838"/>
                <a:gd name="T1" fmla="*/ 0 h 2753"/>
                <a:gd name="T2" fmla="*/ 1431 w 1838"/>
                <a:gd name="T3" fmla="*/ 2551 h 2753"/>
                <a:gd name="T4" fmla="*/ 0 w 1838"/>
                <a:gd name="T5" fmla="*/ 2684 h 2753"/>
                <a:gd name="T6" fmla="*/ 923 w 1838"/>
                <a:gd name="T7" fmla="*/ 0 h 2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38" h="2753">
                  <a:moveTo>
                    <a:pt x="923" y="0"/>
                  </a:moveTo>
                  <a:cubicBezTo>
                    <a:pt x="1825" y="1093"/>
                    <a:pt x="1838" y="2177"/>
                    <a:pt x="1431" y="2551"/>
                  </a:cubicBezTo>
                  <a:cubicBezTo>
                    <a:pt x="1101" y="2694"/>
                    <a:pt x="372" y="2753"/>
                    <a:pt x="0" y="2684"/>
                  </a:cubicBezTo>
                  <a:cubicBezTo>
                    <a:pt x="1001" y="1811"/>
                    <a:pt x="1206" y="1093"/>
                    <a:pt x="923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/>
                </a:gs>
                <a:gs pos="45000">
                  <a:srgbClr val="FF7A00">
                    <a:alpha val="90100"/>
                  </a:srgbClr>
                </a:gs>
                <a:gs pos="70000">
                  <a:srgbClr val="FF0300">
                    <a:alpha val="84600"/>
                  </a:srgbClr>
                </a:gs>
                <a:gs pos="100000">
                  <a:srgbClr val="4D0808">
                    <a:alpha val="78000"/>
                  </a:srgb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Arial</vt:lpstr>
      <vt:lpstr>Standarddesign</vt:lpstr>
      <vt:lpstr>PowerPoint-Präsentation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Oliver Mochmann</dc:creator>
  <cp:lastModifiedBy>RKlingenberg</cp:lastModifiedBy>
  <cp:revision>18</cp:revision>
  <dcterms:created xsi:type="dcterms:W3CDTF">2004-10-03T16:34:49Z</dcterms:created>
  <dcterms:modified xsi:type="dcterms:W3CDTF">2017-12-10T14:30:41Z</dcterms:modified>
</cp:coreProperties>
</file>